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2" r:id="rId13"/>
    <p:sldId id="270" r:id="rId14"/>
    <p:sldId id="271" r:id="rId15"/>
    <p:sldId id="257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592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8315F-C27D-C94E-8C78-4F9C7C2E9DA8}" type="datetimeFigureOut">
              <a:rPr lang="en-US" smtClean="0"/>
              <a:pPr/>
              <a:t>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A090-F588-A541-B4F1-FF56137BBA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supportMSC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oteD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oteB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oteC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nk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nk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b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8-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0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nding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pct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etrat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upportCM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upportLT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7276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North American Mission Board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Shawn Elledge</dc:creator>
  <cp:lastModifiedBy>Debbie Sills</cp:lastModifiedBy>
  <cp:revision>6</cp:revision>
  <cp:lastPrinted>2010-10-19T15:23:15Z</cp:lastPrinted>
  <dcterms:created xsi:type="dcterms:W3CDTF">2011-02-15T22:58:12Z</dcterms:created>
  <dcterms:modified xsi:type="dcterms:W3CDTF">2011-02-15T22:59:38Z</dcterms:modified>
</cp:coreProperties>
</file>